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6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34207450" cy="51206400"/>
  <p:notesSz cx="6858000" cy="9144000"/>
  <p:defaultTextStyle>
    <a:defPPr>
      <a:defRPr lang="en-US"/>
    </a:defPPr>
    <a:lvl1pPr algn="l" defTabSz="2438400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2438400" indent="-1981200" algn="l" defTabSz="2438400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4878388" indent="-3963988" algn="l" defTabSz="2438400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7316788" indent="-5945188" algn="l" defTabSz="2438400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9756775" indent="-7927975" algn="l" defTabSz="2438400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96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96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96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96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28">
          <p15:clr>
            <a:srgbClr val="A4A3A4"/>
          </p15:clr>
        </p15:guide>
        <p15:guide id="2" pos="107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94"/>
  </p:normalViewPr>
  <p:slideViewPr>
    <p:cSldViewPr snapToGrid="0" snapToObjects="1">
      <p:cViewPr varScale="1">
        <p:scale>
          <a:sx n="14" d="100"/>
          <a:sy n="14" d="100"/>
        </p:scale>
        <p:origin x="3048" y="174"/>
      </p:cViewPr>
      <p:guideLst>
        <p:guide orient="horz" pos="16128"/>
        <p:guide pos="107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2B8545-BC56-AE44-93FE-F668060A48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082ED2-1D0A-EB4E-96FC-CABC6BF88F0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295B322B-317D-3F46-9F1C-71DBAFCBE700}" type="datetimeFigureOut">
              <a:rPr lang="en-US" altLang="zh-TW"/>
              <a:pPr>
                <a:defRPr/>
              </a:pPr>
              <a:t>2/15/2022</a:t>
            </a:fld>
            <a:endParaRPr lang="en-US" altLang="zh-TW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46F336-8559-A84C-BA6B-FD6B5507782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FF465-1376-4049-8C0A-C13C50BB2A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F2116BC6-E1CD-0343-9B66-DB91187F02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19A6D022-D9E7-D449-BF38-A65CFD6708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kumimoji="1"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715351B-16DB-BF4A-B9C1-37FC337F4E3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kumimoji="1"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9525EB48-7CA3-7D42-96F5-6433AB959E01}" type="datetimeFigureOut">
              <a:rPr lang="zh-TW" altLang="en-US"/>
              <a:pPr>
                <a:defRPr/>
              </a:pPr>
              <a:t>2022/2/15</a:t>
            </a:fld>
            <a:endParaRPr lang="zh-TW" altLang="en-US"/>
          </a:p>
        </p:txBody>
      </p:sp>
      <p:sp>
        <p:nvSpPr>
          <p:cNvPr id="4" name="投影片影像版面配置區 3">
            <a:extLst>
              <a:ext uri="{FF2B5EF4-FFF2-40B4-BE49-F238E27FC236}">
                <a16:creationId xmlns:a16="http://schemas.microsoft.com/office/drawing/2014/main" id="{9C177ED0-06C7-D24D-B490-768EB814CC2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398713" y="1143000"/>
            <a:ext cx="2060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B724FC5D-B7B5-E946-AF85-52F5FFECB9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51AAC95-A871-564C-8F57-D785B960E37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kumimoji="1"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A007756-F638-EC45-A197-CC287DA0EA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kumimoji="1"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CD87599A-292B-F948-9E51-F8AE508A4B5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175D1-FBCD-4E40-AD36-7BD01AB94340}"/>
              </a:ext>
            </a:extLst>
          </p:cNvPr>
          <p:cNvSpPr txBox="1">
            <a:spLocks/>
          </p:cNvSpPr>
          <p:nvPr userDrawn="1"/>
        </p:nvSpPr>
        <p:spPr>
          <a:xfrm>
            <a:off x="1551070" y="49313098"/>
            <a:ext cx="6991352" cy="8465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defTabSz="457200" rtl="0" eaLnBrk="1" fontAlgn="auto" hangingPunct="1">
              <a:spcBef>
                <a:spcPts val="0"/>
              </a:spcBef>
              <a:spcAft>
                <a:spcPts val="0"/>
              </a:spcAft>
              <a:defRPr sz="1600" b="0" i="0" kern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2022 VLSI-TSA</a:t>
            </a:r>
            <a:endParaRPr kumimoji="0" lang="zh-TW" alt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30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790F50E7-A59B-5D42-8F35-11803B1DEE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34201100" cy="27000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</p:sldLayoutIdLst>
  <p:txStyles>
    <p:titleStyle>
      <a:lvl1pPr algn="ctr" defTabSz="2438400" rtl="0" eaLnBrk="0" fontAlgn="base" hangingPunct="0">
        <a:spcBef>
          <a:spcPct val="0"/>
        </a:spcBef>
        <a:spcAft>
          <a:spcPct val="0"/>
        </a:spcAft>
        <a:defRPr kumimoji="1" sz="235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2438400" rtl="0" eaLnBrk="0" fontAlgn="base" hangingPunct="0">
        <a:spcBef>
          <a:spcPct val="0"/>
        </a:spcBef>
        <a:spcAft>
          <a:spcPct val="0"/>
        </a:spcAft>
        <a:defRPr kumimoji="1" sz="23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2438400" rtl="0" eaLnBrk="0" fontAlgn="base" hangingPunct="0">
        <a:spcBef>
          <a:spcPct val="0"/>
        </a:spcBef>
        <a:spcAft>
          <a:spcPct val="0"/>
        </a:spcAft>
        <a:defRPr kumimoji="1" sz="23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2438400" rtl="0" eaLnBrk="0" fontAlgn="base" hangingPunct="0">
        <a:spcBef>
          <a:spcPct val="0"/>
        </a:spcBef>
        <a:spcAft>
          <a:spcPct val="0"/>
        </a:spcAft>
        <a:defRPr kumimoji="1" sz="23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2438400" rtl="0" eaLnBrk="0" fontAlgn="base" hangingPunct="0">
        <a:spcBef>
          <a:spcPct val="0"/>
        </a:spcBef>
        <a:spcAft>
          <a:spcPct val="0"/>
        </a:spcAft>
        <a:defRPr kumimoji="1" sz="23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2438400" rtl="0" fontAlgn="base">
        <a:spcBef>
          <a:spcPct val="0"/>
        </a:spcBef>
        <a:spcAft>
          <a:spcPct val="0"/>
        </a:spcAft>
        <a:defRPr sz="23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2438400" rtl="0" fontAlgn="base">
        <a:spcBef>
          <a:spcPct val="0"/>
        </a:spcBef>
        <a:spcAft>
          <a:spcPct val="0"/>
        </a:spcAft>
        <a:defRPr sz="23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2438400" rtl="0" fontAlgn="base">
        <a:spcBef>
          <a:spcPct val="0"/>
        </a:spcBef>
        <a:spcAft>
          <a:spcPct val="0"/>
        </a:spcAft>
        <a:defRPr sz="23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2438400" rtl="0" fontAlgn="base">
        <a:spcBef>
          <a:spcPct val="0"/>
        </a:spcBef>
        <a:spcAft>
          <a:spcPct val="0"/>
        </a:spcAft>
        <a:defRPr sz="23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1828800" indent="-1828800" algn="l" defTabSz="2438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171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3963988" indent="-1524000" algn="l" defTabSz="2438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49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2pPr>
      <a:lvl3pPr marL="6099175" indent="-1219200" algn="l" defTabSz="2438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1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3pPr>
      <a:lvl4pPr marL="8537575" indent="-1219200" algn="l" defTabSz="2438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07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4pPr>
      <a:lvl5pPr marL="10977563" indent="-1219200" algn="l" defTabSz="2438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107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5pPr>
      <a:lvl6pPr marL="13418337" indent="-1219850" algn="l" defTabSz="2439700" rtl="0" eaLnBrk="1" latinLnBrk="0" hangingPunct="1">
        <a:spcBef>
          <a:spcPct val="20000"/>
        </a:spcBef>
        <a:buFont typeface="Arial"/>
        <a:buChar char="•"/>
        <a:defRPr sz="10700" kern="1200">
          <a:solidFill>
            <a:schemeClr val="tx1"/>
          </a:solidFill>
          <a:latin typeface="+mn-lt"/>
          <a:ea typeface="+mn-ea"/>
          <a:cs typeface="+mn-cs"/>
        </a:defRPr>
      </a:lvl6pPr>
      <a:lvl7pPr marL="15858036" indent="-1219850" algn="l" defTabSz="2439700" rtl="0" eaLnBrk="1" latinLnBrk="0" hangingPunct="1">
        <a:spcBef>
          <a:spcPct val="20000"/>
        </a:spcBef>
        <a:buFont typeface="Arial"/>
        <a:buChar char="•"/>
        <a:defRPr sz="10700" kern="1200">
          <a:solidFill>
            <a:schemeClr val="tx1"/>
          </a:solidFill>
          <a:latin typeface="+mn-lt"/>
          <a:ea typeface="+mn-ea"/>
          <a:cs typeface="+mn-cs"/>
        </a:defRPr>
      </a:lvl7pPr>
      <a:lvl8pPr marL="18297736" indent="-1219850" algn="l" defTabSz="2439700" rtl="0" eaLnBrk="1" latinLnBrk="0" hangingPunct="1">
        <a:spcBef>
          <a:spcPct val="20000"/>
        </a:spcBef>
        <a:buFont typeface="Arial"/>
        <a:buChar char="•"/>
        <a:defRPr sz="10700" kern="1200">
          <a:solidFill>
            <a:schemeClr val="tx1"/>
          </a:solidFill>
          <a:latin typeface="+mn-lt"/>
          <a:ea typeface="+mn-ea"/>
          <a:cs typeface="+mn-cs"/>
        </a:defRPr>
      </a:lvl8pPr>
      <a:lvl9pPr marL="20737430" indent="-1219850" algn="l" defTabSz="2439700" rtl="0" eaLnBrk="1" latinLnBrk="0" hangingPunct="1">
        <a:spcBef>
          <a:spcPct val="20000"/>
        </a:spcBef>
        <a:buFont typeface="Arial"/>
        <a:buChar char="•"/>
        <a:defRPr sz="10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3970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1pPr>
      <a:lvl2pPr marL="2439700" algn="l" defTabSz="243970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4879394" algn="l" defTabSz="243970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319093" algn="l" defTabSz="243970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758793" algn="l" defTabSz="243970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198492" algn="l" defTabSz="243970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638187" algn="l" defTabSz="243970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7077886" algn="l" defTabSz="243970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9517586" algn="l" defTabSz="2439700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2">
            <a:extLst>
              <a:ext uri="{FF2B5EF4-FFF2-40B4-BE49-F238E27FC236}">
                <a16:creationId xmlns:a16="http://schemas.microsoft.com/office/drawing/2014/main" id="{B1002263-8160-A04A-AE12-61A875FA7A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1088" y="8207952"/>
            <a:ext cx="32232600" cy="1869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2439988" indent="-1982788" eaLnBrk="0" hangingPunct="0"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4879975" indent="-3965575" eaLnBrk="0" hangingPunct="0"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7319963" indent="-5948363" eaLnBrk="0" hangingPunct="0"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9759950" indent="-7931150" eaLnBrk="0" hangingPunct="0"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10217150" indent="-793115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10674350" indent="-793115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11131550" indent="-793115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11588750" indent="-793115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838200" indent="-838200" defTabSz="914400" eaLnBrk="1" hangingPunct="1">
              <a:buFontTx/>
              <a:buAutoNum type="arabicPeriod"/>
              <a:defRPr/>
            </a:pPr>
            <a:r>
              <a:rPr kumimoji="1" lang="en-US" altLang="zh-TW" sz="9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Please </a:t>
            </a:r>
            <a:r>
              <a:rPr kumimoji="1" lang="en-US" altLang="zh-TW" sz="9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put the Paper Topic and Author/Affiliation information and </a:t>
            </a:r>
            <a:r>
              <a:rPr kumimoji="1" lang="en-US" altLang="zh-TW" sz="93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corresponding email </a:t>
            </a:r>
            <a:r>
              <a:rPr kumimoji="1" lang="en-US" altLang="zh-TW" sz="9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on the above banner and edit the technical content in the white area</a:t>
            </a:r>
            <a:r>
              <a:rPr kumimoji="1" lang="en-US" altLang="zh-TW" sz="9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endParaRPr kumimoji="1" lang="en-US" altLang="zh-TW" sz="9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914400" eaLnBrk="1" hangingPunct="1">
              <a:buFontTx/>
              <a:buAutoNum type="arabicPeriod"/>
              <a:defRPr/>
            </a:pPr>
            <a:endParaRPr kumimoji="1" lang="en-US" altLang="zh-TW" sz="9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914400" eaLnBrk="1" hangingPunct="1">
              <a:buFontTx/>
              <a:buAutoNum type="arabicPeriod"/>
              <a:defRPr/>
            </a:pPr>
            <a:r>
              <a:rPr kumimoji="1" lang="en-US" altLang="zh-TW" sz="9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Leave 5cm blank between the content and each border.</a:t>
            </a:r>
          </a:p>
          <a:p>
            <a:pPr defTabSz="914400" eaLnBrk="1" hangingPunct="1">
              <a:buFontTx/>
              <a:buAutoNum type="arabicPeriod"/>
              <a:defRPr/>
            </a:pPr>
            <a:endParaRPr kumimoji="1" lang="en-US" altLang="zh-TW" sz="9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38200" indent="-838200" defTabSz="914400" eaLnBrk="1" hangingPunct="1">
              <a:buFontTx/>
              <a:buAutoNum type="arabicPeriod"/>
              <a:defRPr/>
            </a:pPr>
            <a:r>
              <a:rPr kumimoji="1" lang="en-US" altLang="zh-TW" sz="9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 poster board will be available for your poster presentation. The poster board can accommodate posters in portrait format with a maximum size of </a:t>
            </a:r>
            <a:r>
              <a:rPr kumimoji="1" lang="en-US" altLang="zh-TW" sz="93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142 cm (height) x 95 cm (width). </a:t>
            </a:r>
          </a:p>
          <a:p>
            <a:pPr defTabSz="914400" eaLnBrk="1" hangingPunct="1">
              <a:buFontTx/>
              <a:buAutoNum type="arabicPeriod"/>
              <a:defRPr/>
            </a:pPr>
            <a:endParaRPr kumimoji="1" lang="en-US" altLang="zh-TW" sz="93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38200" indent="-838200" defTabSz="914400" eaLnBrk="1" hangingPunct="1">
              <a:buFontTx/>
              <a:buAutoNum type="arabicPeriod"/>
              <a:defRPr/>
            </a:pPr>
            <a:r>
              <a:rPr kumimoji="1" lang="en-US" altLang="zh-TW" sz="9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Your poster code is marked on the banner of the poster board. 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3FBBF55-FFED-884C-9834-73920BDFE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623" y="27895949"/>
            <a:ext cx="29806900" cy="206210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spAutoFit/>
          </a:bodyPr>
          <a:lstStyle>
            <a:defPPr>
              <a:defRPr lang="en-US"/>
            </a:defPPr>
            <a:lvl1pPr algn="l" defTabSz="2439988" rtl="0" eaLnBrk="0" fontAlgn="base" hangingPunct="0">
              <a:spcBef>
                <a:spcPct val="0"/>
              </a:spcBef>
              <a:spcAft>
                <a:spcPct val="0"/>
              </a:spcAft>
              <a:defRPr sz="96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1pPr>
            <a:lvl2pPr marL="2439988" indent="-1982788" algn="l" defTabSz="2439988" rtl="0" eaLnBrk="0" fontAlgn="base" hangingPunct="0">
              <a:spcBef>
                <a:spcPct val="0"/>
              </a:spcBef>
              <a:spcAft>
                <a:spcPct val="0"/>
              </a:spcAft>
              <a:defRPr sz="96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4879975" indent="-3965575" algn="l" defTabSz="2439988" rtl="0" eaLnBrk="0" fontAlgn="base" hangingPunct="0">
              <a:spcBef>
                <a:spcPct val="0"/>
              </a:spcBef>
              <a:spcAft>
                <a:spcPct val="0"/>
              </a:spcAft>
              <a:defRPr sz="96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7319963" indent="-5948363" algn="l" defTabSz="2439988" rtl="0" eaLnBrk="0" fontAlgn="base" hangingPunct="0">
              <a:spcBef>
                <a:spcPct val="0"/>
              </a:spcBef>
              <a:spcAft>
                <a:spcPct val="0"/>
              </a:spcAft>
              <a:defRPr sz="96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9759950" indent="-7931150" algn="l" defTabSz="2439988" rtl="0" eaLnBrk="0" fontAlgn="base" hangingPunct="0">
              <a:spcBef>
                <a:spcPct val="0"/>
              </a:spcBef>
              <a:spcAft>
                <a:spcPct val="0"/>
              </a:spcAft>
              <a:defRPr sz="96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96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96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96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96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pPr defTabSz="914400">
              <a:spcAft>
                <a:spcPts val="1200"/>
              </a:spcAft>
              <a:defRPr/>
            </a:pPr>
            <a:r>
              <a:rPr kumimoji="1" lang="en-US" altLang="zh-TW" sz="9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Notice:</a:t>
            </a:r>
          </a:p>
          <a:p>
            <a:pPr marL="609600" indent="-609600" defTabSz="914400">
              <a:spcAft>
                <a:spcPts val="1200"/>
              </a:spcAft>
              <a:buFontTx/>
              <a:buChar char="•"/>
              <a:defRPr/>
            </a:pPr>
            <a:r>
              <a:rPr kumimoji="1" lang="en-US" altLang="zh-TW" sz="9300" dirty="0">
                <a:latin typeface="微軟正黑體" pitchFamily="34" charset="-120"/>
                <a:ea typeface="微軟正黑體" pitchFamily="34" charset="-120"/>
              </a:rPr>
              <a:t>Please submit your poster file (in pdf format) before </a:t>
            </a:r>
            <a:r>
              <a:rPr kumimoji="1" lang="en-US" altLang="zh-TW" sz="93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April </a:t>
            </a:r>
            <a:r>
              <a:rPr kumimoji="1" lang="en-US" altLang="zh-TW" sz="93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</a:t>
            </a:r>
            <a:r>
              <a:rPr kumimoji="1" lang="en-US" altLang="zh-TW" sz="9300" b="1" baseline="300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st</a:t>
            </a:r>
            <a:r>
              <a:rPr kumimoji="1" lang="en-US" altLang="zh-TW" sz="93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, 2022 </a:t>
            </a:r>
            <a:r>
              <a:rPr kumimoji="1" lang="en-US" altLang="zh-TW" sz="9300" dirty="0">
                <a:latin typeface="微軟正黑體" pitchFamily="34" charset="-120"/>
                <a:ea typeface="微軟正黑體" pitchFamily="34" charset="-120"/>
              </a:rPr>
              <a:t>. The secretariat will print and post your poster in the session room.</a:t>
            </a:r>
          </a:p>
          <a:p>
            <a:pPr marL="609600" indent="-609600" defTabSz="914400">
              <a:spcAft>
                <a:spcPts val="1200"/>
              </a:spcAft>
              <a:buFontTx/>
              <a:buChar char="•"/>
              <a:defRPr/>
            </a:pPr>
            <a:r>
              <a:rPr kumimoji="1" lang="en-US" altLang="zh-TW" sz="9300" dirty="0">
                <a:latin typeface="微軟正黑體" pitchFamily="34" charset="-120"/>
                <a:ea typeface="微軟正黑體" pitchFamily="34" charset="-120"/>
              </a:rPr>
              <a:t> The poster session will be held on </a:t>
            </a:r>
            <a:r>
              <a:rPr kumimoji="1" lang="en-US" altLang="zh-TW" sz="93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April 19</a:t>
            </a:r>
            <a:r>
              <a:rPr kumimoji="1" lang="en-US" altLang="zh-TW" sz="9300" b="1" baseline="300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th</a:t>
            </a:r>
            <a:r>
              <a:rPr kumimoji="1" lang="en-US" altLang="zh-TW" sz="93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1" lang="en-US" altLang="zh-TW" sz="9300" dirty="0">
                <a:latin typeface="微軟正黑體" pitchFamily="34" charset="-120"/>
                <a:ea typeface="微軟正黑體" pitchFamily="34" charset="-120"/>
              </a:rPr>
              <a:t>, from 12:50 to 17:00</a:t>
            </a:r>
            <a:r>
              <a:rPr kumimoji="1" lang="en-US" altLang="zh-TW" sz="93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1" lang="en-US" altLang="zh-TW" sz="93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at </a:t>
            </a:r>
            <a:r>
              <a:rPr kumimoji="1" lang="en-US" altLang="zh-TW" sz="9300" b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Ballroom </a:t>
            </a:r>
            <a:r>
              <a:rPr kumimoji="1" lang="en-US" altLang="zh-TW" sz="9300" b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D </a:t>
            </a:r>
            <a:r>
              <a:rPr kumimoji="1" lang="en-US" altLang="zh-TW" sz="9300" b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1" lang="en-US" altLang="zh-TW" sz="9300" b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11F</a:t>
            </a:r>
            <a:r>
              <a:rPr kumimoji="1" lang="en-US" altLang="zh-TW" sz="93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) </a:t>
            </a:r>
            <a:r>
              <a:rPr kumimoji="1" lang="en-US" altLang="zh-TW" sz="9300" dirty="0">
                <a:latin typeface="微軟正黑體" pitchFamily="34" charset="-120"/>
                <a:ea typeface="微軟正黑體" pitchFamily="34" charset="-120"/>
              </a:rPr>
              <a:t>of the Ambassador Hotel Hsinchu. </a:t>
            </a:r>
          </a:p>
          <a:p>
            <a:pPr marL="609600" indent="-609600" defTabSz="914400">
              <a:spcAft>
                <a:spcPts val="1200"/>
              </a:spcAft>
              <a:buFontTx/>
              <a:buChar char="•"/>
              <a:defRPr/>
            </a:pPr>
            <a:r>
              <a:rPr kumimoji="1" lang="en-US" altLang="zh-TW" sz="9300" b="1" dirty="0">
                <a:latin typeface="微軟正黑體" pitchFamily="34" charset="-120"/>
                <a:ea typeface="微軟正黑體" pitchFamily="34" charset="-120"/>
              </a:rPr>
              <a:t> Authors are requested to stay at the poster display area from </a:t>
            </a:r>
            <a:r>
              <a:rPr kumimoji="1" lang="en-US" altLang="zh-TW" sz="93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12:50 to 13:40 </a:t>
            </a:r>
            <a:r>
              <a:rPr kumimoji="1" lang="en-US" altLang="zh-TW" sz="9300" b="1" dirty="0">
                <a:latin typeface="微軟正黑體" pitchFamily="34" charset="-120"/>
                <a:ea typeface="微軟正黑體" pitchFamily="34" charset="-120"/>
              </a:rPr>
              <a:t>for opinion exchanges with audience.</a:t>
            </a:r>
            <a:r>
              <a:rPr kumimoji="1" lang="en-US" altLang="zh-TW" sz="93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1" lang="en-US" altLang="zh-TW" sz="9300" b="1" dirty="0">
                <a:latin typeface="微軟正黑體" pitchFamily="34" charset="-120"/>
                <a:ea typeface="微軟正黑體" pitchFamily="34" charset="-120"/>
              </a:rPr>
              <a:t>Presenters need to stand by at 12:40 in the session room.</a:t>
            </a:r>
          </a:p>
          <a:p>
            <a:pPr marL="609600" indent="-609600" defTabSz="914400">
              <a:spcAft>
                <a:spcPts val="1200"/>
              </a:spcAft>
              <a:buFontTx/>
              <a:buChar char="•"/>
              <a:defRPr/>
            </a:pPr>
            <a:r>
              <a:rPr kumimoji="1" lang="en-US" altLang="zh-TW" sz="9300" b="1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1" lang="en-US" altLang="zh-TW" sz="9300" dirty="0">
                <a:latin typeface="微軟正黑體" pitchFamily="34" charset="-120"/>
                <a:ea typeface="微軟正黑體" pitchFamily="34" charset="-120"/>
              </a:rPr>
              <a:t>Authors are able to take away his/her own poster after </a:t>
            </a:r>
            <a:r>
              <a:rPr kumimoji="1" lang="en-US" altLang="zh-TW" sz="9300" dirty="0" smtClean="0">
                <a:latin typeface="微軟正黑體" pitchFamily="34" charset="-120"/>
                <a:ea typeface="微軟正黑體" pitchFamily="34" charset="-120"/>
              </a:rPr>
              <a:t>the poster session (17:00).</a:t>
            </a:r>
            <a:r>
              <a:rPr kumimoji="1" lang="en-US" altLang="zh-TW" sz="930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kumimoji="1" lang="en-US" altLang="zh-TW" sz="9300" dirty="0">
                <a:latin typeface="微軟正黑體" pitchFamily="34" charset="-120"/>
                <a:ea typeface="微軟正黑體" pitchFamily="34" charset="-120"/>
              </a:rPr>
            </a:br>
            <a:endParaRPr kumimoji="1" lang="en-US" altLang="zh-TW" sz="93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1371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193</Words>
  <Application>Microsoft Office PowerPoint</Application>
  <PresentationFormat>自訂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ＭＳ Ｐゴシック</vt:lpstr>
      <vt:lpstr>微軟正黑體</vt:lpstr>
      <vt:lpstr>新細明體</vt:lpstr>
      <vt:lpstr>Arial</vt:lpstr>
      <vt:lpstr>Calibri</vt:lpstr>
      <vt:lpstr>Verdana</vt:lpstr>
      <vt:lpstr>Office Theme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李百祥</dc:creator>
  <cp:lastModifiedBy>黃琮芸</cp:lastModifiedBy>
  <cp:revision>22</cp:revision>
  <dcterms:created xsi:type="dcterms:W3CDTF">2015-08-14T12:23:34Z</dcterms:created>
  <dcterms:modified xsi:type="dcterms:W3CDTF">2022-02-15T08:13:39Z</dcterms:modified>
</cp:coreProperties>
</file>